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62" r:id="rId4"/>
    <p:sldId id="265" r:id="rId5"/>
    <p:sldId id="268" r:id="rId6"/>
    <p:sldId id="259" r:id="rId7"/>
    <p:sldId id="269" r:id="rId8"/>
    <p:sldId id="264" r:id="rId9"/>
    <p:sldId id="273" r:id="rId10"/>
    <p:sldId id="271" r:id="rId11"/>
    <p:sldId id="272" r:id="rId12"/>
    <p:sldId id="263" r:id="rId13"/>
    <p:sldId id="257" r:id="rId14"/>
    <p:sldId id="26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6499-F1D0-437A-BBC9-CF804ADD8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4058A-C712-4B5E-94B6-9D2C06633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4AF57-BB20-4452-AC2C-8DA8718F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3A1B1-00BB-4F49-AB84-FC9BC395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03991-214A-4FF7-A816-C7EDC697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37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C967-0759-4683-8976-33A45CF26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C2B47-7CCE-4EC2-821E-D29711214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475C9-1807-48C5-87C4-0A5685A2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1687C-896F-4BCE-A7A4-35698AEF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9910D-F675-4480-A985-C91FB7F1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3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05126-8BAE-41D0-9369-70A284504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57F8D-C13C-4A21-B2F4-041EA1942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7A57E-9DE5-4356-861B-F3B588D2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9F9B3-74F6-45A6-92BE-CAA8BFBE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74538-7632-4F06-843C-6054147B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3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A9A9-45D6-4DE6-972F-4634DC3E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74661-A35C-4BA1-84DA-D0530547D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C0B7B-EEAE-4D3B-9ECA-04202510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35E51-C4E5-4230-A7AD-73DA33B4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CEB1F-3478-463F-A34E-49973E51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73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2ACA-D486-4F45-B779-1B57AD96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CEAAC-B39B-495C-BE11-BD1E6C676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52EDF-A3E6-4E9C-93EC-3D8C95AE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A461F-51E9-47B1-9972-3F78CA69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3118C-CDAC-4E8C-95AF-76F7B8E3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1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5F52-430E-4875-95DE-1EAF4091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86BE9-8FCC-4196-A1CF-513895489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7E0AB-2D41-459C-AC21-18BD8A9D8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2200B-9461-4218-BDF7-BECCD57A3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9E720-F0DB-431E-BDDC-58A4FB44B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6867B-2102-4F10-A332-D2B87C2F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8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55DB-F05A-441B-B8FF-F51D3557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E5F2F-4845-41A6-99A8-EBE74220D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F0B84-500B-4BA1-9E95-B4800C1A2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FEFFE4-AD4D-444B-98CE-EDF9A5E94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C7A2D7-F9A7-41C1-BAB5-05F9F1F51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183795-DDCD-4733-9AC7-6B29ED90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11DE7-4A9C-4F86-BE43-33B5B703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8A8BB-1AD3-41ED-8032-F86933F4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8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1F9A-7CDE-4E06-9263-FAB7F09D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CD9E4-DEDB-431C-A141-33475DF4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88FE9-E610-4557-9F09-0C952973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F2DD6-76BA-41B1-9BC4-D52C6AD8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8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CD986-D77D-40CD-BAE6-817AFCF32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3265C-67BB-49FC-A59E-9F6FAFB3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036EC-501E-44D5-9EB6-C74ECA12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67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DE34-4586-4502-B8C2-4DC38CC4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221A-864A-4C11-A341-13AED055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2CCE0-9AD1-4622-829F-001EE6D15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44634-8771-426C-A2E4-19DCB09E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7A63A-EBAC-480E-BA74-2F105995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52578-4BE8-4849-A878-5191A97B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03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2B753-579E-409C-8886-69036B9B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872D0-FB74-4C98-A9C0-AB82EDAEC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285CE-8CC8-4B45-BBC3-B5249136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0E278-8989-4A31-8580-291A2C57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66C1A-7862-41A0-B7CB-BBE02D48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2DD16-8FB0-4257-8D4C-EDFBD72E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8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440AE-70DB-4D8E-B673-B0E86563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D1223-AD10-4B57-9530-D5B1E5502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3D278-1576-45FF-BAA2-228B8E4D3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090EE-FFDC-4343-A546-0AB5AC1964EC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9AD3-ABF1-4B7F-89CC-A3B796DE5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467F4-1231-4FCB-981C-2AAD4E3C6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1E912-F330-4589-BB66-9481E5D46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8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3-us-west-1.amazonaws.com/webroot-cms-cdn/8115/1302/6957/Webroot_QTT_Survey_Executive_Summary_December_2017.pdf" TargetMode="External"/><Relationship Id="rId2" Type="http://schemas.openxmlformats.org/officeDocument/2006/relationships/hyperlink" Target="https://www.fortinet.com/blog/business-and-technology/fortiweb-release-6-0--ai-based-machine-learning-for-advanced-th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-cdn.webroot.com/6015/4999/4566/Webroot_AI_ML_Survey_US-2019.pdf" TargetMode="External"/><Relationship Id="rId4" Type="http://schemas.openxmlformats.org/officeDocument/2006/relationships/hyperlink" Target="https://pdfs.semanticscholar.org/e523/c0eb8ada3256f42c435da8d7def74d4fe037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08401-AEF1-473A-98CB-AF88614AE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002" b="1472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C615DF-5655-4F31-90D9-78CCDC6BA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0" y="2357281"/>
            <a:ext cx="9144000" cy="2900518"/>
          </a:xfrm>
          <a:scene3d>
            <a:camera prst="isometricOffAxis1Right"/>
            <a:lightRig rig="flood" dir="t">
              <a:rot lat="0" lon="0" rev="13800000"/>
            </a:lightRig>
          </a:scene3d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FUTURE INVASION 	TECHNIQUES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6F573-7619-441D-9083-CD7C2BF9E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5450" y="6010506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-Deepthi TM</a:t>
            </a:r>
          </a:p>
        </p:txBody>
      </p:sp>
    </p:spTree>
    <p:extLst>
      <p:ext uri="{BB962C8B-B14F-4D97-AF65-F5344CB8AC3E}">
        <p14:creationId xmlns:p14="http://schemas.microsoft.com/office/powerpoint/2010/main" val="1507814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CEC1-1F44-4AED-A482-9FDAE687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3105151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 SQUATTING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Anticybersquatting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Consumer Protection Act (ACPA)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EBE6B-34CD-4180-A373-B61784BB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57"/>
          <a:stretch/>
        </p:blipFill>
        <p:spPr>
          <a:xfrm>
            <a:off x="20" y="-22859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4F1DF0-24FC-4D52-B155-E84E4B8D3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6225" y="3429000"/>
            <a:ext cx="7624762" cy="32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8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face recognition hacked">
            <a:extLst>
              <a:ext uri="{FF2B5EF4-FFF2-40B4-BE49-F238E27FC236}">
                <a16:creationId xmlns:a16="http://schemas.microsoft.com/office/drawing/2014/main" id="{4169F510-58B6-41AA-B462-BE35A8E6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A17AF-8AFE-4457-B64E-81C981E8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69" y="14765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RECOGNIZATION A THREAT!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mage result for face recognition hacked">
            <a:extLst>
              <a:ext uri="{FF2B5EF4-FFF2-40B4-BE49-F238E27FC236}">
                <a16:creationId xmlns:a16="http://schemas.microsoft.com/office/drawing/2014/main" id="{B3685E2C-DB41-4BE0-A9E7-48DA6CF790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819" y="2573353"/>
            <a:ext cx="3396180" cy="431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EA9628-FE5D-4B3D-AEEA-7218127FC913}"/>
              </a:ext>
            </a:extLst>
          </p:cNvPr>
          <p:cNvSpPr/>
          <p:nvPr/>
        </p:nvSpPr>
        <p:spPr>
          <a:xfrm>
            <a:off x="4825222" y="9670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790A8-B857-4477-8DA2-BACA03AF4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42190"/>
            <a:ext cx="3879542" cy="33158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F7A16E-2464-4C45-954D-D0575F3394F8}"/>
              </a:ext>
            </a:extLst>
          </p:cNvPr>
          <p:cNvSpPr/>
          <p:nvPr/>
        </p:nvSpPr>
        <p:spPr>
          <a:xfrm>
            <a:off x="6386004" y="103733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Slab"/>
              </a:rPr>
              <a:t>Facebook Photos Lead to Hacking of Facial Recognition System</a:t>
            </a:r>
          </a:p>
        </p:txBody>
      </p:sp>
    </p:spTree>
    <p:extLst>
      <p:ext uri="{BB962C8B-B14F-4D97-AF65-F5344CB8AC3E}">
        <p14:creationId xmlns:p14="http://schemas.microsoft.com/office/powerpoint/2010/main" val="190309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lphin attack alexa">
            <a:extLst>
              <a:ext uri="{FF2B5EF4-FFF2-40B4-BE49-F238E27FC236}">
                <a16:creationId xmlns:a16="http://schemas.microsoft.com/office/drawing/2014/main" id="{31DF3175-B438-42BA-8E6A-855BEDCE2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35" y="-14092"/>
            <a:ext cx="12192000" cy="688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8B7AD-3C52-434A-9CF8-119C8E4B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Dolphin Attack!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87368-880A-485B-AB66-F0418E40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8B4870-FC6C-4660-91A4-D4101290A813}"/>
              </a:ext>
            </a:extLst>
          </p:cNvPr>
          <p:cNvSpPr/>
          <p:nvPr/>
        </p:nvSpPr>
        <p:spPr>
          <a:xfrm>
            <a:off x="1356235" y="194819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A7D954-FCB2-4F2E-BE78-3E27A9B7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961" y="4492101"/>
            <a:ext cx="4145871" cy="2365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25105D-762C-4E0A-AF89-974350C63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0"/>
            <a:ext cx="2557722" cy="1198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57823D-2E01-4473-ACA7-E8C00037D9E6}"/>
              </a:ext>
            </a:extLst>
          </p:cNvPr>
          <p:cNvSpPr txBox="1"/>
          <p:nvPr/>
        </p:nvSpPr>
        <p:spPr>
          <a:xfrm>
            <a:off x="5644626" y="41959"/>
            <a:ext cx="116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can HACK!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8572D-2AEA-4EC2-BEAA-89982317B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20426"/>
            <a:ext cx="3488924" cy="21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45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6260-0AA8-45A6-A7BD-FACC680E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AI on Data Breach IBM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29055-FAE2-4C0E-A707-45981DF0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30" y="1443885"/>
            <a:ext cx="8956231" cy="50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5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49790E-2AC0-4A55-8E6D-8834BDF7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068"/>
            <a:ext cx="12192001" cy="6941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B8252-CF41-4156-B6B5-328A986F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907" y="400051"/>
            <a:ext cx="2633893" cy="2165414"/>
          </a:xfrm>
        </p:spPr>
        <p:txBody>
          <a:bodyPr>
            <a:normAutofit fontScale="90000"/>
          </a:bodyPr>
          <a:lstStyle/>
          <a:p>
            <a:r>
              <a:rPr lang="en-US" dirty="0"/>
              <a:t> </a:t>
            </a:r>
            <a:r>
              <a:rPr lang="en-US" b="1" dirty="0"/>
              <a:t>Stephen Hawking warning</a:t>
            </a:r>
            <a:r>
              <a:rPr lang="en-US" dirty="0"/>
              <a:t>!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39EC6-EE4D-40FC-AEDF-E7986AA09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8" y="2106226"/>
            <a:ext cx="4168806" cy="264554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if we can’t learn to control it, AI could be the</a:t>
            </a:r>
          </a:p>
          <a:p>
            <a:pPr marL="0" indent="0" algn="ctr">
              <a:buNone/>
            </a:pPr>
            <a:r>
              <a:rPr lang="en-US" dirty="0"/>
              <a:t>“worst event in the history of our civilization.”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D29E01-C50D-4389-AAE5-5E7459DBC658}"/>
              </a:ext>
            </a:extLst>
          </p:cNvPr>
          <p:cNvSpPr/>
          <p:nvPr/>
        </p:nvSpPr>
        <p:spPr>
          <a:xfrm>
            <a:off x="10191563" y="2398605"/>
            <a:ext cx="276983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/>
              <a:t>THE END </a:t>
            </a:r>
          </a:p>
        </p:txBody>
      </p:sp>
    </p:spTree>
    <p:extLst>
      <p:ext uri="{BB962C8B-B14F-4D97-AF65-F5344CB8AC3E}">
        <p14:creationId xmlns:p14="http://schemas.microsoft.com/office/powerpoint/2010/main" val="2280240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1413-3C19-4CE5-B94E-86B50F99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F180A-6FCA-452E-A8E6-921BC6B44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https://www.fortinet.com/blog/business-and-technology/fortiweb-release-6-0--ai-based-machine-learning-for-advanced-thr.html</a:t>
            </a:r>
            <a:endParaRPr lang="en-US" dirty="0"/>
          </a:p>
          <a:p>
            <a:r>
              <a:rPr lang="en-US" dirty="0">
                <a:hlinkClick r:id="rId3"/>
              </a:rPr>
              <a:t>https://s3-us-west-1.amazonaws.com/webroot-cms-cdn/8115/1302/6957/Webroot_QTT_Survey_Executive_Summary_December_2017.pdf</a:t>
            </a:r>
            <a:endParaRPr lang="en-US" dirty="0"/>
          </a:p>
          <a:p>
            <a:r>
              <a:rPr lang="en-US" dirty="0">
                <a:hlinkClick r:id="rId4"/>
              </a:rPr>
              <a:t>https://pdfs.semanticscholar.org/e523/c0eb8ada3256f42c435da8d7def74d4fe037.pdf</a:t>
            </a:r>
            <a:endParaRPr lang="en-US" dirty="0"/>
          </a:p>
          <a:p>
            <a:r>
              <a:rPr lang="en-US" dirty="0">
                <a:hlinkClick r:id="rId5"/>
              </a:rPr>
              <a:t>https://www-cdn.webroot.com/6015/4999/4566/Webroot_AI_ML_Survey_US-2019.pdf</a:t>
            </a:r>
            <a:endParaRPr lang="en-US" dirty="0"/>
          </a:p>
          <a:p>
            <a:r>
              <a:rPr lang="en-US" dirty="0">
                <a:hlinkClick r:id="rId4"/>
              </a:rPr>
              <a:t>https://pdfs.semanticscholar.org/e523/c0eb8ada3256f42c435da8d7def74d4fe037.pdf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1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F1E692-4E63-4E70-AA6F-36C0FC13A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6100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outerShdw blurRad="1270000" dist="2540000" dir="21540000" sx="200000" sy="200000" algn="ctr" rotWithShape="0">
              <a:srgbClr val="000000">
                <a:alpha val="0"/>
              </a:srgbClr>
            </a:outerShdw>
            <a:reflection blurRad="1270000" stA="0" dist="1270000" dir="5400000" sy="-100000" algn="bl" rotWithShape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A906B-8CA4-4C76-9CFC-95D872455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564" y="1437629"/>
            <a:ext cx="11001236" cy="4739334"/>
          </a:xfrm>
        </p:spPr>
        <p:txBody>
          <a:bodyPr/>
          <a:lstStyle/>
          <a:p>
            <a:endParaRPr lang="en-US" dirty="0">
              <a:solidFill>
                <a:srgbClr val="333333"/>
              </a:solidFill>
              <a:latin typeface="tabular-numbers"/>
            </a:endParaRPr>
          </a:p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provides instant insights to help you fight through the noise of thousands of daily alerts, drastically reducing response times.</a:t>
            </a:r>
          </a:p>
          <a:p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systems are trained with data, cybersecurity firms need to feed new datasets of malicious codes and non-malicious codes regularly to help AI learn. The wrong data sets can lead to inefficiency of the system to tackle the threat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3E288-EC37-42B6-97D5-46E9B0E1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97" y="112066"/>
            <a:ext cx="10515600" cy="1325563"/>
          </a:xfrm>
        </p:spPr>
        <p:txBody>
          <a:bodyPr/>
          <a:lstStyle/>
          <a:p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 CYBER SECURITY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8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0F336E-0F1A-4814-A47E-14E83878D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641"/>
            <a:ext cx="5681709" cy="6867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E4C7E3-EF4E-43DE-BA95-6B3A0FF9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08" y="142213"/>
            <a:ext cx="6587231" cy="1325563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INTELLIGANCE FOR DEFENSE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B0819A-7C35-4FB8-A279-424A4D984C8F}"/>
              </a:ext>
            </a:extLst>
          </p:cNvPr>
          <p:cNvSpPr/>
          <p:nvPr/>
        </p:nvSpPr>
        <p:spPr>
          <a:xfrm>
            <a:off x="6510292" y="1713367"/>
            <a:ext cx="5430173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abular-numbers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"Artificial intelligence, such as user dynamic machine learning, will find new strategies for success that a traditional human writer would simply not consider. That's because they learn from dealing with each wave of attack, fine-tuning the successes and learning from failures experienced along the way."</a:t>
            </a:r>
            <a:endParaRPr lang="en-US" sz="2800" dirty="0">
              <a:solidFill>
                <a:srgbClr val="333333"/>
              </a:solidFill>
              <a:latin typeface="tabular-numbers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tabular-numbers"/>
            </a:endParaRPr>
          </a:p>
        </p:txBody>
      </p:sp>
    </p:spTree>
    <p:extLst>
      <p:ext uri="{BB962C8B-B14F-4D97-AF65-F5344CB8AC3E}">
        <p14:creationId xmlns:p14="http://schemas.microsoft.com/office/powerpoint/2010/main" val="253329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E59927-18DC-4952-B1BB-960B3B045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1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E853-CC79-4516-95E2-A6734B61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IN REAL LIFE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7259A8-37D3-4CD0-8EE7-7D9BD07F7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" y="1311548"/>
            <a:ext cx="12192000" cy="5555329"/>
          </a:xfrm>
        </p:spPr>
      </p:pic>
    </p:spTree>
    <p:extLst>
      <p:ext uri="{BB962C8B-B14F-4D97-AF65-F5344CB8AC3E}">
        <p14:creationId xmlns:p14="http://schemas.microsoft.com/office/powerpoint/2010/main" val="243808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B15B-69AB-453E-B910-B617F7EE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Adoption of AI in Cyber security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6B9DAB-11FD-4028-A420-42CF3928A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49388"/>
            <a:ext cx="4763610" cy="5043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E00EC-B718-4417-81C4-B8AEBF604484}"/>
              </a:ext>
            </a:extLst>
          </p:cNvPr>
          <p:cNvSpPr txBox="1"/>
          <p:nvPr/>
        </p:nvSpPr>
        <p:spPr>
          <a:xfrm>
            <a:off x="1251751" y="6492875"/>
            <a:ext cx="273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02814-29AD-470A-8A5A-C95A7E25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551" y="1449388"/>
            <a:ext cx="5446507" cy="48981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8334DE-4AF4-488F-AB90-2CF73C41ADA3}"/>
              </a:ext>
            </a:extLst>
          </p:cNvPr>
          <p:cNvSpPr/>
          <p:nvPr/>
        </p:nvSpPr>
        <p:spPr>
          <a:xfrm>
            <a:off x="6453209" y="63475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2019 	</a:t>
            </a:r>
          </a:p>
        </p:txBody>
      </p:sp>
    </p:spTree>
    <p:extLst>
      <p:ext uri="{BB962C8B-B14F-4D97-AF65-F5344CB8AC3E}">
        <p14:creationId xmlns:p14="http://schemas.microsoft.com/office/powerpoint/2010/main" val="2353704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30786-D199-42BF-BBD9-0AE2A551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2B055-9C7E-44E7-8566-4C2CB1F4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475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8764-BF89-4CE3-AEE9-05C50BF61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47" y="3535331"/>
            <a:ext cx="10640627" cy="3043022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DeepPhish</a:t>
            </a:r>
            <a:r>
              <a:rPr lang="en-US" dirty="0">
                <a:solidFill>
                  <a:schemeClr val="bg1"/>
                </a:solidFill>
              </a:rPr>
              <a:t> - Using deep learning to bypass AI-based phishing</a:t>
            </a:r>
          </a:p>
          <a:p>
            <a:r>
              <a:rPr lang="en-US" dirty="0">
                <a:solidFill>
                  <a:schemeClr val="bg1"/>
                </a:solidFill>
              </a:rPr>
              <a:t> Fooling deep learning-based image recognition </a:t>
            </a:r>
          </a:p>
          <a:p>
            <a:r>
              <a:rPr lang="en-US" dirty="0">
                <a:solidFill>
                  <a:schemeClr val="bg1"/>
                </a:solidFill>
              </a:rPr>
              <a:t>Web application attacks using reinforcement learning (Q-learning algorithm)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ED847-009B-45E2-A971-9EE1B3829431}"/>
              </a:ext>
            </a:extLst>
          </p:cNvPr>
          <p:cNvSpPr/>
          <p:nvPr/>
        </p:nvSpPr>
        <p:spPr>
          <a:xfrm>
            <a:off x="2786305" y="180459"/>
            <a:ext cx="705391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ARTIFICIAL INTELLIGANCE FOR ATTACKING(OFFENCE)</a:t>
            </a:r>
          </a:p>
        </p:txBody>
      </p:sp>
    </p:spTree>
    <p:extLst>
      <p:ext uri="{BB962C8B-B14F-4D97-AF65-F5344CB8AC3E}">
        <p14:creationId xmlns:p14="http://schemas.microsoft.com/office/powerpoint/2010/main" val="241384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E6B9-EEA4-4794-9199-BEB93563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614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INTELLIGANCE IN CYBER ATTACKS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1DD601-4DA8-449F-B309-E8045560D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0586" y="1580225"/>
            <a:ext cx="5299969" cy="44930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95E3F6-AED9-472A-94EF-E7B131FC56DA}"/>
              </a:ext>
            </a:extLst>
          </p:cNvPr>
          <p:cNvSpPr/>
          <p:nvPr/>
        </p:nvSpPr>
        <p:spPr>
          <a:xfrm>
            <a:off x="677662" y="1760543"/>
            <a:ext cx="6096000" cy="31239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phase of the threat attack lifecycle: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Lateral movement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&amp; control traffic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exfiltration</a:t>
            </a:r>
          </a:p>
        </p:txBody>
      </p:sp>
    </p:spTree>
    <p:extLst>
      <p:ext uri="{BB962C8B-B14F-4D97-AF65-F5344CB8AC3E}">
        <p14:creationId xmlns:p14="http://schemas.microsoft.com/office/powerpoint/2010/main" val="372770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DeepFish">
            <a:extLst>
              <a:ext uri="{FF2B5EF4-FFF2-40B4-BE49-F238E27FC236}">
                <a16:creationId xmlns:a16="http://schemas.microsoft.com/office/drawing/2014/main" id="{14CF61F6-D51E-4DD6-A81D-1FFF815D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1"/>
            <a:ext cx="12192000" cy="729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EFE7D5-BE82-4349-B512-7FC607996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95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Deep Phish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52EBF3-524B-4AED-B227-35DA429B3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5911" y="3815708"/>
            <a:ext cx="5795114" cy="28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1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334</Words>
  <Application>Microsoft Office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Roboto Slab</vt:lpstr>
      <vt:lpstr>tabular-numbers</vt:lpstr>
      <vt:lpstr>Times New Roman</vt:lpstr>
      <vt:lpstr>Office Theme</vt:lpstr>
      <vt:lpstr>AI FUTURE INVASION  TECHNIQUES </vt:lpstr>
      <vt:lpstr>AI IN CYBER SECURITY </vt:lpstr>
      <vt:lpstr>ARTIFICIAL INTELLIGANCE FOR DEFENSE</vt:lpstr>
      <vt:lpstr>PowerPoint Presentation</vt:lpstr>
      <vt:lpstr>HOW IT WORKS IN REAL LIFE</vt:lpstr>
      <vt:lpstr>Adoption of AI in Cyber security </vt:lpstr>
      <vt:lpstr>PowerPoint Presentation</vt:lpstr>
      <vt:lpstr>ARTIFICIAL INTELLIGANCE IN CYBER ATTACKS</vt:lpstr>
      <vt:lpstr>Deep Phish</vt:lpstr>
      <vt:lpstr>CYBER SQUATTING Anticybersquatting Consumer Protection Act (ACPA)</vt:lpstr>
      <vt:lpstr>FACIAL RECOGNIZATION A THREAT!</vt:lpstr>
      <vt:lpstr>Dolphin Attack!</vt:lpstr>
      <vt:lpstr>Impact of AI on Data Breach IBM REPORT</vt:lpstr>
      <vt:lpstr> Stephen Hawking warning! 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FUTURE INVASION  TECHNIQUES </dc:title>
  <dc:creator>Deepthi Thalagundamatada</dc:creator>
  <cp:lastModifiedBy>Deepthi Thalagundamatada</cp:lastModifiedBy>
  <cp:revision>23</cp:revision>
  <dcterms:created xsi:type="dcterms:W3CDTF">2019-04-24T04:06:14Z</dcterms:created>
  <dcterms:modified xsi:type="dcterms:W3CDTF">2019-04-24T22:58:22Z</dcterms:modified>
</cp:coreProperties>
</file>